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audio1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audio" Target="../media/audio1.bin"/><Relationship Id="rId15" Type="http://schemas.openxmlformats.org/officeDocument/2006/relationships/audio" Target="../media/audio1.bin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4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15" name="Laser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NORTH KOREA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3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North Korea is a desperately poor nation  with a repressive Communist government that has isolated it from the rest of the world.</a:t>
            </a:r>
          </a:p>
          <a:p>
            <a:r>
              <a:rPr lang="en-US" dirty="0" smtClean="0"/>
              <a:t>Several hundred thousand North Koreans have died of starvation and malnutrition since the 1990’s.</a:t>
            </a:r>
          </a:p>
          <a:p>
            <a:r>
              <a:rPr lang="en-US" dirty="0" smtClean="0"/>
              <a:t>South Korea, an ally of the U.S., has a democratic government and a strong economy.</a:t>
            </a:r>
          </a:p>
          <a:p>
            <a:r>
              <a:rPr lang="en-US" dirty="0" smtClean="0"/>
              <a:t>The “DMZ” line separates North and South Korea.  It was established in 1953 at the end of the Korean War.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1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Korean War lasted from 1950-1953.  North Korea attacked South Korea, which was defended by U.N. forces, led by the U.S.  Russia and China supported Communist North Korea.</a:t>
            </a:r>
          </a:p>
          <a:p>
            <a:r>
              <a:rPr lang="en-US" dirty="0" smtClean="0"/>
              <a:t>The Korean War ended in a stalemate.  37,000 Americans had died.</a:t>
            </a:r>
          </a:p>
          <a:p>
            <a:r>
              <a:rPr lang="en-US" dirty="0" smtClean="0"/>
              <a:t>North Korea has a secretive, cult-like society.  All media is state-sponsored.</a:t>
            </a:r>
          </a:p>
          <a:p>
            <a:r>
              <a:rPr lang="en-US" dirty="0" smtClean="0"/>
              <a:t>North Korea has a long history of aggression in the region.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29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Korean War was one of the first conflicts of the Cold War (1945-1991) between the U.S. and Soviet Union.</a:t>
            </a:r>
          </a:p>
          <a:p>
            <a:r>
              <a:rPr lang="en-US" dirty="0" smtClean="0"/>
              <a:t>Today, ¾ of North Korea’s factories are idle.  Almost no cars are on the streets.  The government turns off the electricity in most of the nation at night.</a:t>
            </a:r>
          </a:p>
          <a:p>
            <a:r>
              <a:rPr lang="en-US" dirty="0" smtClean="0"/>
              <a:t>Maybe the world’s most authoritarian country…. And most bizarre!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91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 punishments are strict, all media and information is government-sponsored.</a:t>
            </a:r>
          </a:p>
          <a:p>
            <a:r>
              <a:rPr lang="en-US" dirty="0" smtClean="0"/>
              <a:t>Homes are equipped with loudspeakers that blare pro-government propaganda all day long!</a:t>
            </a:r>
          </a:p>
          <a:p>
            <a:r>
              <a:rPr lang="en-US" dirty="0" smtClean="0"/>
              <a:t>North Korea’s government is very unpredictable; there are 28,500 U.S. troops stationed in South Korea.  This could put Americans in the thick of conflict if North Korea mobilizes </a:t>
            </a:r>
            <a:r>
              <a:rPr lang="en-US" smtClean="0"/>
              <a:t>an assault.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9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Laser"/>
          </p:stSnd>
        </p:sndAc>
      </p:transition>
    </mc:Choice>
    <mc:Fallback xmlns="">
      <p:transition xmlns:p14="http://schemas.microsoft.com/office/powerpoint/2010/main" spd="slow">
        <p:checker/>
        <p:sndAc>
          <p:stSnd>
            <p:snd r:embed="rId3" name="Laser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23</TotalTime>
  <Words>297</Words>
  <Application>Microsoft Macintosh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Breeze</vt:lpstr>
      <vt:lpstr>NORTH KOREA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KOREA </dc:title>
  <dc:creator>St. Augustin School</dc:creator>
  <cp:lastModifiedBy>St. Augustin School</cp:lastModifiedBy>
  <cp:revision>3</cp:revision>
  <dcterms:created xsi:type="dcterms:W3CDTF">2014-01-13T17:21:40Z</dcterms:created>
  <dcterms:modified xsi:type="dcterms:W3CDTF">2014-01-16T22:08:35Z</dcterms:modified>
</cp:coreProperties>
</file>